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68" r:id="rId18"/>
    <p:sldId id="262" r:id="rId1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C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67"/>
  </p:normalViewPr>
  <p:slideViewPr>
    <p:cSldViewPr snapToGrid="0" snapToObjects="1" showGuides="1">
      <p:cViewPr varScale="1">
        <p:scale>
          <a:sx n="68" d="100"/>
          <a:sy n="68" d="100"/>
        </p:scale>
        <p:origin x="144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B2BD6-46C5-FE45-BD00-8E6CD1A4F1D7}" type="datetimeFigureOut">
              <a:rPr lang="es-MX" smtClean="0"/>
              <a:t>02/07/2021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0976-28C9-DB47-819A-8D865136F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9803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B2BD6-46C5-FE45-BD00-8E6CD1A4F1D7}" type="datetimeFigureOut">
              <a:rPr lang="es-MX" smtClean="0"/>
              <a:t>02/07/2021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0976-28C9-DB47-819A-8D865136F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6410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B2BD6-46C5-FE45-BD00-8E6CD1A4F1D7}" type="datetimeFigureOut">
              <a:rPr lang="es-MX" smtClean="0"/>
              <a:t>02/07/2021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0976-28C9-DB47-819A-8D865136F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3322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B2BD6-46C5-FE45-BD00-8E6CD1A4F1D7}" type="datetimeFigureOut">
              <a:rPr lang="es-MX" smtClean="0"/>
              <a:t>02/07/2021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0976-28C9-DB47-819A-8D865136F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1949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B2BD6-46C5-FE45-BD00-8E6CD1A4F1D7}" type="datetimeFigureOut">
              <a:rPr lang="es-MX" smtClean="0"/>
              <a:t>02/07/2021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0976-28C9-DB47-819A-8D865136F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8233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B2BD6-46C5-FE45-BD00-8E6CD1A4F1D7}" type="datetimeFigureOut">
              <a:rPr lang="es-MX" smtClean="0"/>
              <a:t>02/07/2021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0976-28C9-DB47-819A-8D865136F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9477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B2BD6-46C5-FE45-BD00-8E6CD1A4F1D7}" type="datetimeFigureOut">
              <a:rPr lang="es-MX" smtClean="0"/>
              <a:t>02/07/2021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0976-28C9-DB47-819A-8D865136F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550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B2BD6-46C5-FE45-BD00-8E6CD1A4F1D7}" type="datetimeFigureOut">
              <a:rPr lang="es-MX" smtClean="0"/>
              <a:t>02/07/2021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0976-28C9-DB47-819A-8D865136F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9926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B2BD6-46C5-FE45-BD00-8E6CD1A4F1D7}" type="datetimeFigureOut">
              <a:rPr lang="es-MX" smtClean="0"/>
              <a:t>02/07/2021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0976-28C9-DB47-819A-8D865136F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6667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B2BD6-46C5-FE45-BD00-8E6CD1A4F1D7}" type="datetimeFigureOut">
              <a:rPr lang="es-MX" smtClean="0"/>
              <a:t>02/07/2021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0976-28C9-DB47-819A-8D865136F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9328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B2BD6-46C5-FE45-BD00-8E6CD1A4F1D7}" type="datetimeFigureOut">
              <a:rPr lang="es-MX" smtClean="0"/>
              <a:t>02/07/2021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0976-28C9-DB47-819A-8D865136F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4641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B2BD6-46C5-FE45-BD00-8E6CD1A4F1D7}" type="datetimeFigureOut">
              <a:rPr lang="es-MX" smtClean="0"/>
              <a:t>02/07/2021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F0976-28C9-DB47-819A-8D865136F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220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AB997DB-EEDF-234D-A20A-567775703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69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2BF2E55-E8F9-1147-B269-876E7EC7C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07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EBE4689-7B34-E748-81BB-506DA9E91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7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0DBE143-F957-CD4D-876F-7137B9056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339543B-1CCE-4697-820D-B7ABE8CDE722}"/>
              </a:ext>
            </a:extLst>
          </p:cNvPr>
          <p:cNvSpPr txBox="1"/>
          <p:nvPr/>
        </p:nvSpPr>
        <p:spPr>
          <a:xfrm>
            <a:off x="7851278" y="1619598"/>
            <a:ext cx="1410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accent5">
                    <a:lumMod val="50000"/>
                  </a:schemeClr>
                </a:solidFill>
              </a:rPr>
              <a:t>$970 USD.</a:t>
            </a:r>
          </a:p>
          <a:p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9DBD64-B688-4C36-AC37-10EEBFF1B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6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49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2EEBE98-893D-E948-8C1F-CC934BF90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7591080-6A37-4B43-B516-7487010E6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806" y="3450365"/>
            <a:ext cx="3137095" cy="164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71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5B07328-0EC0-0C45-A761-7E9333D81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EEF0EB7-2779-4DBF-965B-93C5095ED05F}"/>
              </a:ext>
            </a:extLst>
          </p:cNvPr>
          <p:cNvSpPr txBox="1"/>
          <p:nvPr/>
        </p:nvSpPr>
        <p:spPr>
          <a:xfrm>
            <a:off x="7018203" y="848525"/>
            <a:ext cx="1410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2DC747"/>
                </a:solidFill>
              </a:rPr>
              <a:t>$1275 USD</a:t>
            </a:r>
          </a:p>
          <a:p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3FF7AD-B485-4697-846C-6B30D7FCB3EE}"/>
              </a:ext>
            </a:extLst>
          </p:cNvPr>
          <p:cNvSpPr txBox="1"/>
          <p:nvPr/>
        </p:nvSpPr>
        <p:spPr>
          <a:xfrm>
            <a:off x="1531402" y="2653591"/>
            <a:ext cx="1211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accent5">
                    <a:lumMod val="50000"/>
                  </a:schemeClr>
                </a:solidFill>
              </a:rPr>
              <a:t>($1000 USD)</a:t>
            </a:r>
          </a:p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22F3CF-E8A8-4FD6-BF19-3EC038EB88DE}"/>
              </a:ext>
            </a:extLst>
          </p:cNvPr>
          <p:cNvSpPr txBox="1"/>
          <p:nvPr/>
        </p:nvSpPr>
        <p:spPr>
          <a:xfrm>
            <a:off x="7151855" y="4776178"/>
            <a:ext cx="124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accent5">
                    <a:lumMod val="50000"/>
                  </a:schemeClr>
                </a:solidFill>
              </a:rPr>
              <a:t>($187.5 USD)</a:t>
            </a:r>
          </a:p>
          <a:p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EFECA85-7D3E-4FFD-A7CD-199A29F4E4AC}"/>
              </a:ext>
            </a:extLst>
          </p:cNvPr>
          <p:cNvSpPr txBox="1"/>
          <p:nvPr/>
        </p:nvSpPr>
        <p:spPr>
          <a:xfrm>
            <a:off x="7102623" y="5829998"/>
            <a:ext cx="1326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accent5">
                    <a:lumMod val="50000"/>
                  </a:schemeClr>
                </a:solidFill>
              </a:rPr>
              <a:t>($937.50 USD)</a:t>
            </a:r>
          </a:p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67EAC5E-954C-4BAC-9A19-269783A03767}"/>
              </a:ext>
            </a:extLst>
          </p:cNvPr>
          <p:cNvSpPr txBox="1"/>
          <p:nvPr/>
        </p:nvSpPr>
        <p:spPr>
          <a:xfrm>
            <a:off x="7171757" y="3698620"/>
            <a:ext cx="110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accent5">
                    <a:lumMod val="50000"/>
                  </a:schemeClr>
                </a:solidFill>
              </a:rPr>
              <a:t>($150 USD)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50432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13A0EEC-235D-5C41-A625-2D73A2790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C7547D2-D503-4C5B-843B-5D6D58D525CE}"/>
              </a:ext>
            </a:extLst>
          </p:cNvPr>
          <p:cNvSpPr txBox="1"/>
          <p:nvPr/>
        </p:nvSpPr>
        <p:spPr>
          <a:xfrm>
            <a:off x="6421952" y="3143909"/>
            <a:ext cx="1124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solidFill>
                  <a:schemeClr val="accent5">
                    <a:lumMod val="50000"/>
                  </a:schemeClr>
                </a:solidFill>
              </a:rPr>
              <a:t>($ 937.50 USD)</a:t>
            </a:r>
          </a:p>
          <a:p>
            <a:endParaRPr lang="es-MX" sz="11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3727270-00B1-47E9-900C-BC1ADBC83581}"/>
              </a:ext>
            </a:extLst>
          </p:cNvPr>
          <p:cNvSpPr txBox="1"/>
          <p:nvPr/>
        </p:nvSpPr>
        <p:spPr>
          <a:xfrm>
            <a:off x="6501199" y="2418461"/>
            <a:ext cx="9130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solidFill>
                  <a:schemeClr val="accent5">
                    <a:lumMod val="50000"/>
                  </a:schemeClr>
                </a:solidFill>
              </a:rPr>
              <a:t>($375 USD)</a:t>
            </a:r>
          </a:p>
          <a:p>
            <a:endParaRPr lang="es-MX" sz="11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ECC30D-6EDC-4E2F-9F73-E54A8ADD38BA}"/>
              </a:ext>
            </a:extLst>
          </p:cNvPr>
          <p:cNvSpPr txBox="1"/>
          <p:nvPr/>
        </p:nvSpPr>
        <p:spPr>
          <a:xfrm>
            <a:off x="6562160" y="1588286"/>
            <a:ext cx="913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solidFill>
                  <a:schemeClr val="accent5">
                    <a:lumMod val="50000"/>
                  </a:schemeClr>
                </a:solidFill>
              </a:rPr>
              <a:t>($180 USD)</a:t>
            </a:r>
          </a:p>
          <a:p>
            <a:endParaRPr lang="es-MX" sz="11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6F943D4-DB99-4828-A316-F4DEF54A542A}"/>
              </a:ext>
            </a:extLst>
          </p:cNvPr>
          <p:cNvSpPr txBox="1"/>
          <p:nvPr/>
        </p:nvSpPr>
        <p:spPr>
          <a:xfrm>
            <a:off x="6421952" y="3940810"/>
            <a:ext cx="1124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solidFill>
                  <a:schemeClr val="accent5">
                    <a:lumMod val="50000"/>
                  </a:schemeClr>
                </a:solidFill>
              </a:rPr>
              <a:t>($4687.50 USD)</a:t>
            </a:r>
          </a:p>
          <a:p>
            <a:endParaRPr lang="es-MX" sz="11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442A6EB-4B32-4BD8-9EBC-C64A2A26E9A1}"/>
              </a:ext>
            </a:extLst>
          </p:cNvPr>
          <p:cNvSpPr txBox="1"/>
          <p:nvPr/>
        </p:nvSpPr>
        <p:spPr>
          <a:xfrm>
            <a:off x="6345936" y="4739386"/>
            <a:ext cx="1323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solidFill>
                  <a:schemeClr val="accent5">
                    <a:lumMod val="50000"/>
                  </a:schemeClr>
                </a:solidFill>
              </a:rPr>
              <a:t>($23,437.50 USD)</a:t>
            </a:r>
          </a:p>
          <a:p>
            <a:endParaRPr lang="es-MX" sz="11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8972ED9-F428-4975-A72F-2B9D9C053A88}"/>
              </a:ext>
            </a:extLst>
          </p:cNvPr>
          <p:cNvSpPr txBox="1"/>
          <p:nvPr/>
        </p:nvSpPr>
        <p:spPr>
          <a:xfrm>
            <a:off x="5999988" y="5476748"/>
            <a:ext cx="1323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solidFill>
                  <a:schemeClr val="accent5">
                    <a:lumMod val="50000"/>
                  </a:schemeClr>
                </a:solidFill>
              </a:rPr>
              <a:t>($117,187.50 USD)</a:t>
            </a:r>
          </a:p>
          <a:p>
            <a:endParaRPr lang="es-MX" sz="1100" dirty="0"/>
          </a:p>
        </p:txBody>
      </p:sp>
    </p:spTree>
    <p:extLst>
      <p:ext uri="{BB962C8B-B14F-4D97-AF65-F5344CB8AC3E}">
        <p14:creationId xmlns:p14="http://schemas.microsoft.com/office/powerpoint/2010/main" val="2864436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130CCCC-FB1B-954A-8AE9-2FF4FC044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F4575E6-1D40-43B6-91FF-007F2CA64866}"/>
              </a:ext>
            </a:extLst>
          </p:cNvPr>
          <p:cNvSpPr txBox="1"/>
          <p:nvPr/>
        </p:nvSpPr>
        <p:spPr>
          <a:xfrm>
            <a:off x="3521779" y="3756369"/>
            <a:ext cx="33307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chemeClr val="bg1"/>
                </a:solidFill>
              </a:rPr>
              <a:t>($250 USD HASTA $1400 USD)</a:t>
            </a:r>
          </a:p>
          <a:p>
            <a:endParaRPr lang="es-MX" sz="1100" dirty="0"/>
          </a:p>
        </p:txBody>
      </p:sp>
    </p:spTree>
    <p:extLst>
      <p:ext uri="{BB962C8B-B14F-4D97-AF65-F5344CB8AC3E}">
        <p14:creationId xmlns:p14="http://schemas.microsoft.com/office/powerpoint/2010/main" val="3258600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110B178-4DCF-6449-9D4F-558369607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49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C820130-7451-EB46-9B7D-050CAA950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46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E4998BB-5FB7-EF46-AE45-29357EF30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67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C7DD00-A1DE-4FD4-BEE2-9A0660795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23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5503490-08EC-244F-8087-8482DD9AD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32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B61D623-1099-5A4C-9F4C-FEEBE5CC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97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4B9DD61-3B56-7F4A-A5B3-93AC0C6CA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74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921B3D3-DFF0-914A-8102-1BDAA71F3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F6ED994-765B-4B2D-B1DA-FB180D664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1" y="1364566"/>
            <a:ext cx="7216726" cy="410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58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B2DD7D7-A1B9-AF46-9B70-AC468583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58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C157A63-A861-6346-977F-D4253EF6E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303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</TotalTime>
  <Words>55</Words>
  <Application>Microsoft Office PowerPoint</Application>
  <PresentationFormat>Presentación en pantalla (4:3)</PresentationFormat>
  <Paragraphs>13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Marvin Gonzalez</cp:lastModifiedBy>
  <cp:revision>14</cp:revision>
  <dcterms:created xsi:type="dcterms:W3CDTF">2020-11-28T01:15:32Z</dcterms:created>
  <dcterms:modified xsi:type="dcterms:W3CDTF">2021-07-02T17:33:28Z</dcterms:modified>
</cp:coreProperties>
</file>