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3.jpg" ContentType="image/jpeg"/>
  <Override PartName="/ppt/media/image14.jpg" ContentType="image/jpeg"/>
  <Override PartName="/ppt/media/image16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5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6" r:id="rId16"/>
    <p:sldId id="268" r:id="rId17"/>
    <p:sldId id="262" r:id="rId18"/>
  </p:sldIdLst>
  <p:sldSz cx="9144000" cy="6858000" type="screen4x3"/>
  <p:notesSz cx="9144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39D53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3FA748"/>
                </a:solidFill>
                <a:latin typeface="Exo Light"/>
                <a:cs typeface="Ex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270" y="857864"/>
            <a:ext cx="3533832" cy="411477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3866" y="564281"/>
            <a:ext cx="792935" cy="55597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380924"/>
            <a:ext cx="9143963" cy="4541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39D53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39D53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49743" y="209550"/>
            <a:ext cx="979804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639D53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8083" y="2074193"/>
            <a:ext cx="7627833" cy="2555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3FA748"/>
                </a:solidFill>
                <a:latin typeface="Exo Light"/>
                <a:cs typeface="Ex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5267" y="5257800"/>
            <a:ext cx="2093453" cy="71552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64370A6-C79A-4CE9-81FF-974994FD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BE4689-7B34-E748-81BB-506DA9E9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FBC087-5CC0-4575-BA77-374E60517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EE0048-D1F7-8C46-B635-B658FD69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7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69160C-C055-4AD7-A7C2-09EF9F8D3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3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C347E48-1401-E94F-8AA2-83174A94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3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30CCCC-FB1B-954A-8AE9-2FF4FC04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0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4E285B-9198-1842-9CFB-222749E2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4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820130-7451-EB46-9B7D-050CAA95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681EC17-F607-40E1-8F7D-64FFE6C2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C58B4B-A2CD-4464-BA66-6BC6DA64D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79D8E1-44F0-4F25-9E8F-08FAB2E78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6AB85F-8DA2-4870-B38F-F2B564413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EB3323-CC90-44AD-846F-11B08810E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4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21B5D1-DACE-4668-9B31-69E5C60E2F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8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44741AD-A0DA-4F07-9461-ECAFB7B45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2BF2E55-E8F9-1147-B269-876E7EC7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7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0</Words>
  <Application>Microsoft Office PowerPoint</Application>
  <PresentationFormat>Presentación en pantalla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 Narrow</vt:lpstr>
      <vt:lpstr>Calibri</vt:lpstr>
      <vt:lpstr>Exo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Daniel Hernandez</cp:lastModifiedBy>
  <cp:revision>9</cp:revision>
  <dcterms:created xsi:type="dcterms:W3CDTF">2021-09-02T23:03:58Z</dcterms:created>
  <dcterms:modified xsi:type="dcterms:W3CDTF">2021-09-08T22:17:51Z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2021-09-02T00:00:00Z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2021-09-02T00:00:00Z</vt:filetime>
  </property>
</Properties>
</file>